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71" r:id="rId11"/>
    <p:sldId id="284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2B24B-3086-4A2E-9C4A-3F4737FAD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4E871D-717B-460D-B14F-D532178E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BD6CB1-A470-4992-9B8F-701D716F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FF1110-857A-467C-8760-93316F21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587931-AEAB-46DA-821E-FDB81DF9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3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2285D3-3FCC-487D-B2EC-EA2AF15B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76DB656-D588-46EA-A9DD-CB790FB82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49D9B2-06B2-40C9-81EC-7C26A6FC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B5E279-8CB0-467C-B03E-55B3927F7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981AF3-DC91-40E5-A817-BCAD7AAEF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78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2153E2-4CB2-4565-9C8D-34F0F8397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685E6F1-532D-4252-9F38-AFA93BF21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1BE564-4DF5-4581-8600-4F55B3710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F1093A-A52A-4872-BF9C-C8E27F0F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C897CB-B5DF-42BE-A77D-CE8C7B7D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93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18018F-5353-438F-9F8A-D3E8EB26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C8D2AA-4995-46A4-8DA6-5AC8659C0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54EAEF-08A7-48D7-9C87-33D1BC8D4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AB36C5-5D1B-4132-9FAB-03C011A1A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8D2EAD-ADB9-48F1-95CD-759B721C3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31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DCAC9B-BE85-4AF3-AD45-4CEEF26E1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1CABB0-00A8-4565-AC3C-CA44EF618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52662A-7C68-44E4-B148-9DBF6B83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A63D3B-3246-407D-8E79-F4504944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261235-A308-4BBE-BF37-AA9B3137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670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20608F-A5D6-4080-A15B-CD890082F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67C34C-4F1D-44C1-9184-961E89D2C2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48740E-43D5-4193-8367-B07669BDC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7FC68F-E2F7-47D4-8C4E-5A9CA34D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1F7A54-FACE-485F-BEF1-662ACE032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B21FCD-1E62-40A1-8E7A-61BF1B1F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409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E865B-C329-446B-A10B-E38C73E0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B7D4A19-05B6-4441-B4AE-4F6474F08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F3C2C26-D875-4B0E-B042-EEDCA8D6D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B88607-059F-4D1A-8D75-9670229F07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C5A1FB5-046C-44D8-9F77-B78EBC454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1F4B598-643C-4B43-81EA-42839EAD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B4F29FE-D323-4CFE-8652-AC6BCEE4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B004B51-A5C5-40B5-B8A3-D8A61F95E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521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249B0-D438-4737-A4DE-243734DE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A46A9CA-0894-4026-A195-FF34D078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C8E4BCE-7A07-44EF-953E-2EA400DA4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37A52F-9590-403D-93AF-79CB2012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15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007D3DD-63F4-4631-8E8A-4964E81D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FE2218C-9B5A-4EF0-8A4A-DB9E3056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BCB477-E329-4B0D-91EF-352D3550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088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5AFB5-BE8B-47E7-9D1E-56F00F34E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4A9FD0-C99A-4901-9C0F-0B0D27F46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1232C3-68EB-4EC2-B2DB-F1F10E11B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09FF50-EF2A-41B7-9487-AF2F1C0D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CF47AF1-6232-4E2F-BF94-B315FC372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9917EB-7ED6-4330-A0BB-69469011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349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AA24C-7FA3-4DB1-9351-4F1D2ECA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707B4FF-4E5E-40E2-B5B1-A6057C216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5DFD80-AFA9-4205-853A-E8048E278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5220A1-E7EF-4482-B9C9-B10E723B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DE9B15-F4AE-4311-8D1C-EB9C3DC5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3D4D3F-1788-4A71-A7A1-963A9CD7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25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774474-712F-4D99-8B5C-C571606AE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26A44D-7291-496C-9118-304397027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57E827-B911-44BD-97BF-AAE8980545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F5780-67B7-46A4-98E3-E92E1106C417}" type="datetimeFigureOut">
              <a:rPr lang="pt-BR" smtClean="0"/>
              <a:t>18/04/2021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0536CC-9AE6-4449-A32C-277B9EE21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2827DF-299A-4114-9124-8EB1CD34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3CD83-5374-49D1-BCC8-3133112206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6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53EA88F-A1AF-42B9-8600-8AF5D8667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0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FB559A-6B5C-415E-AD15-A5EBAB16B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637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5C7736B-57C5-4A4E-AC0B-035D9886C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BF40AB1-270A-4B37-8DD5-3B9CB427A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6311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0B480D-EB4A-455C-BC02-D8DEE2AC0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4359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59F64F8-7865-457B-8EB6-C3777ADC7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6507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29FDEE-3008-4FE5-A219-66B9C712E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9521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BB645FC-8B97-46B4-9209-A219BC0ED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131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42BC0A-1B88-4174-9A1A-7DF2321E8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363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B5D1ACF-D96E-4DB0-91A7-2DDE375F1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822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9823CB-584D-4EAE-A815-96B684FB0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418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A78E210-3976-49E9-9B41-09BCCC22B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45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3EDB41-6B00-4AA9-BD82-97B4568F1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318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0CD887-5D7A-471E-B33F-62EE53CD8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6878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95BC026-93B3-4778-9CA6-A3E2D4E6B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14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8357130-699D-4E81-8465-D518A46C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58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A97AB0-E350-4A0B-BEF3-D9158E10C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3559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106B29-5008-4317-8F8A-ACED78C71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8144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3615D3C-69C2-41B5-A384-314001EF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0174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8253A6-826E-4A37-A488-DB60522F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8839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A5A3012-28F6-4015-A168-C1557609F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273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07303F-96C6-42B5-B3FB-3C0718E4A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39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SETH</dc:creator>
  <cp:lastModifiedBy>SETH</cp:lastModifiedBy>
  <cp:revision>6</cp:revision>
  <dcterms:created xsi:type="dcterms:W3CDTF">2021-04-18T23:19:44Z</dcterms:created>
  <dcterms:modified xsi:type="dcterms:W3CDTF">2021-04-19T00:48:09Z</dcterms:modified>
</cp:coreProperties>
</file>